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313" r:id="rId3"/>
    <p:sldId id="314" r:id="rId4"/>
    <p:sldId id="315" r:id="rId5"/>
    <p:sldId id="316" r:id="rId6"/>
    <p:sldId id="317" r:id="rId7"/>
    <p:sldId id="318" r:id="rId8"/>
    <p:sldId id="319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Estilo Médio 1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00" autoAdjust="0"/>
    <p:restoredTop sz="92272" autoAdjust="0"/>
  </p:normalViewPr>
  <p:slideViewPr>
    <p:cSldViewPr snapToGrid="0">
      <p:cViewPr varScale="1">
        <p:scale>
          <a:sx n="157" d="100"/>
          <a:sy n="157" d="100"/>
        </p:scale>
        <p:origin x="168" y="6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51CF1-2826-4429-83AC-62A0DF705D89}" type="datetimeFigureOut">
              <a:rPr lang="pt-BR" smtClean="0"/>
              <a:pPr/>
              <a:t>06/06/2023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25C69-5004-4C80-AA21-5E0286232BA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24057" y="2199616"/>
            <a:ext cx="11194912" cy="1415122"/>
          </a:xfrm>
        </p:spPr>
        <p:txBody>
          <a:bodyPr>
            <a:normAutofit/>
          </a:bodyPr>
          <a:lstStyle/>
          <a:p>
            <a:pPr algn="ctr"/>
            <a:r>
              <a:rPr lang="pt-BR" altLang="pt-BR" sz="4400" b="1" dirty="0">
                <a:solidFill>
                  <a:srgbClr val="002060"/>
                </a:solidFill>
              </a:rPr>
              <a:t>TÍTULO</a:t>
            </a:r>
            <a:endParaRPr lang="pt-BR" sz="4400" b="1" dirty="0">
              <a:solidFill>
                <a:srgbClr val="00206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942976" y="3653670"/>
            <a:ext cx="1068705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4857750" algn="l"/>
              </a:tabLst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ea typeface="ArialMT"/>
                <a:cs typeface="Times New Roman" pitchFamily="18" charset="0"/>
              </a:rPr>
              <a:t>Autores: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4857750" algn="l"/>
              </a:tabLst>
            </a:pPr>
            <a:endParaRPr lang="pt-BR" sz="2000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4857750" algn="l"/>
              </a:tabLst>
            </a:pPr>
            <a:r>
              <a:rPr lang="pt-BR" sz="2000" dirty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Orientador (a):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700338" algn="ctr"/>
                <a:tab pos="4857750" algn="l"/>
              </a:tabLst>
            </a:pPr>
            <a:endParaRPr lang="pt-BR" sz="1600" dirty="0">
              <a:solidFill>
                <a:schemeClr val="bg1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57200" y="1857375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4324350" y="1852613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114425" y="4186228"/>
            <a:ext cx="9858375" cy="230832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762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sz="2400" b="1">
                <a:solidFill>
                  <a:schemeClr val="bg1"/>
                </a:solidFill>
              </a:rPr>
              <a:t>Autores: </a:t>
            </a:r>
            <a:endParaRPr lang="pt-BR" sz="2400" b="1" dirty="0">
              <a:solidFill>
                <a:schemeClr val="bg1"/>
              </a:solidFill>
            </a:endParaRPr>
          </a:p>
          <a:p>
            <a:endParaRPr lang="pt-BR" sz="2400" b="1" dirty="0">
              <a:solidFill>
                <a:schemeClr val="bg1"/>
              </a:solidFill>
            </a:endParaRPr>
          </a:p>
          <a:p>
            <a:r>
              <a:rPr lang="pt-BR" sz="2400" b="1" dirty="0">
                <a:solidFill>
                  <a:schemeClr val="bg1"/>
                </a:solidFill>
              </a:rPr>
              <a:t>Orientador (a):</a:t>
            </a: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  <a:p>
            <a:endParaRPr lang="pt-BR" sz="2400" dirty="0">
              <a:solidFill>
                <a:schemeClr val="bg1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172449" y="1857375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2F3EDD8-49ED-6D45-95B6-2C8A10C45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395359"/>
            <a:ext cx="4040428" cy="111670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59BBBBFE-BBE0-4F47-99C6-7FF7D89BEB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0208" y="-1362830"/>
            <a:ext cx="43561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78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Introdução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Objetivos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Métodos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Resultados/Relato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Conclusões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8172449" y="1385871"/>
            <a:ext cx="3657600" cy="10477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324350" y="1381109"/>
            <a:ext cx="3657600" cy="1047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7200" y="1385871"/>
            <a:ext cx="3657600" cy="10001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 t="3125"/>
          <a:stretch>
            <a:fillRect/>
          </a:stretch>
        </p:blipFill>
        <p:spPr bwMode="auto">
          <a:xfrm rot="10800000">
            <a:off x="0" y="5500687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60011"/>
          <a:stretch>
            <a:fillRect/>
          </a:stretch>
        </p:blipFill>
        <p:spPr bwMode="auto">
          <a:xfrm>
            <a:off x="9348787" y="0"/>
            <a:ext cx="28432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2060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1192" y="1743076"/>
            <a:ext cx="11234571" cy="4572000"/>
          </a:xfrm>
        </p:spPr>
        <p:txBody>
          <a:bodyPr>
            <a:normAutofit/>
          </a:bodyPr>
          <a:lstStyle/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pPr algn="just"/>
            <a:r>
              <a:rPr lang="pt-BR" sz="2400" dirty="0">
                <a:solidFill>
                  <a:srgbClr val="002060"/>
                </a:solidFill>
              </a:rPr>
              <a:t>...............................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1394</TotalTime>
  <Words>43</Words>
  <Application>Microsoft Macintosh PowerPoint</Application>
  <PresentationFormat>Widescreen</PresentationFormat>
  <Paragraphs>36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3" baseType="lpstr">
      <vt:lpstr>Arial</vt:lpstr>
      <vt:lpstr>ArialMT</vt:lpstr>
      <vt:lpstr>Calibri</vt:lpstr>
      <vt:lpstr>Times New Roman</vt:lpstr>
      <vt:lpstr>Tema do Office</vt:lpstr>
      <vt:lpstr>TÍTULO</vt:lpstr>
      <vt:lpstr>Introdução</vt:lpstr>
      <vt:lpstr>Objetivos</vt:lpstr>
      <vt:lpstr>Métodos</vt:lpstr>
      <vt:lpstr>Resultados/Relato</vt:lpstr>
      <vt:lpstr>Discussão</vt:lpstr>
      <vt:lpstr>Conclusões</vt:lpstr>
      <vt:lpstr>Referências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PERFIL EPIDEMIOLÓGICO DA INTOXICAÇÃO EXÓGENA POR AUTO MEDICAÇÃO EM CURITIBA</dc:title>
  <dc:creator>Bruna Freitas</dc:creator>
  <cp:lastModifiedBy>Microsoft Office User</cp:lastModifiedBy>
  <cp:revision>128</cp:revision>
  <dcterms:created xsi:type="dcterms:W3CDTF">2017-05-21T22:16:46Z</dcterms:created>
  <dcterms:modified xsi:type="dcterms:W3CDTF">2023-06-06T11:46:05Z</dcterms:modified>
</cp:coreProperties>
</file>