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66" r:id="rId2"/>
    <p:sldId id="290" r:id="rId3"/>
    <p:sldId id="26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27"/>
    <p:restoredTop sz="94573"/>
  </p:normalViewPr>
  <p:slideViewPr>
    <p:cSldViewPr snapToGrid="0" snapToObjects="1">
      <p:cViewPr varScale="1">
        <p:scale>
          <a:sx n="68" d="100"/>
          <a:sy n="68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128914-C072-1C4B-8325-A29230B5D418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319EB-E6D0-804C-A28D-741EC3F018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612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>
            <a:extLst>
              <a:ext uri="{FF2B5EF4-FFF2-40B4-BE49-F238E27FC236}">
                <a16:creationId xmlns:a16="http://schemas.microsoft.com/office/drawing/2014/main" id="{537BF6F5-84B5-324A-AA98-49480852146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82" y="0"/>
            <a:ext cx="12183036" cy="6858000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7C513D97-4E43-F34F-AF64-6772ED521A1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2523"/>
            <a:ext cx="12187518" cy="6860523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C022E5F-7ECB-8142-8A7A-7AF0C3CE92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3907" y="1271219"/>
            <a:ext cx="5993219" cy="2343851"/>
          </a:xfrm>
        </p:spPr>
        <p:txBody>
          <a:bodyPr anchor="ctr"/>
          <a:lstStyle>
            <a:lvl1pPr algn="l">
              <a:defRPr sz="4800" b="1">
                <a:solidFill>
                  <a:srgbClr val="FFFF00"/>
                </a:solidFill>
                <a:latin typeface="+mj-lt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9F24E00-468A-B943-9F46-2B749A7704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3907" y="3750894"/>
            <a:ext cx="5993219" cy="1625423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rgbClr val="FFFF00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FEC78F-4580-124C-BA6D-32AC314E1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670" y="6356350"/>
            <a:ext cx="7738730" cy="365125"/>
          </a:xfrm>
          <a:prstGeom prst="rect">
            <a:avLst/>
          </a:prstGeom>
        </p:spPr>
        <p:txBody>
          <a:bodyPr anchor="ctr"/>
          <a:lstStyle>
            <a:lvl1pPr algn="l">
              <a:defRPr sz="1200">
                <a:latin typeface="Avenir Book" panose="02000503020000020003" pitchFamily="2" charset="0"/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62C4C5-D086-D340-A280-FFC9A740D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30A6-9465-2347-AAE9-C8E00559A6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7305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D812871F-56CF-A349-837F-824C9731CC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82" y="-2523"/>
            <a:ext cx="12187518" cy="6860523"/>
          </a:xfrm>
          <a:prstGeom prst="rect">
            <a:avLst/>
          </a:prstGeom>
        </p:spPr>
      </p:pic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5BE569C-4B3B-0C41-A93B-8370DC2D5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5935" y="6356350"/>
            <a:ext cx="7717465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73552553-F2C3-1E4E-9B65-4CC92B784F7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3907" y="1271219"/>
            <a:ext cx="5993219" cy="2343851"/>
          </a:xfrm>
        </p:spPr>
        <p:txBody>
          <a:bodyPr anchor="ctr"/>
          <a:lstStyle>
            <a:lvl1pPr algn="l">
              <a:defRPr sz="4800" b="1">
                <a:solidFill>
                  <a:srgbClr val="FFFF00"/>
                </a:solidFill>
                <a:latin typeface="+mj-lt"/>
              </a:defRPr>
            </a:lvl1pPr>
          </a:lstStyle>
          <a:p>
            <a:r>
              <a:rPr lang="pt-BR" dirty="0"/>
              <a:t>Capa alternativa 2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249B4929-4488-0645-8D70-97B129240F6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13907" y="3750894"/>
            <a:ext cx="5993219" cy="1625423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rgbClr val="FFFF00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3255136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61B297-F695-E343-958E-03F2D0660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7676D73-233B-314B-8935-233B45950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CF73461-8537-8744-A3D8-1B75F90968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F7550CA-75F6-524B-A8BB-FED74F8BC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5935" y="6356350"/>
            <a:ext cx="7717465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20147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5FC1D3-A1FA-6C41-9BD7-E956AEB4C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52897"/>
            <a:ext cx="3932237" cy="121211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E4F5FA8-86FC-7446-9F98-1AC0F3BF89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688FC20-6F0D-8E4F-99CA-E4A4D34463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46DB348-FE10-3949-BD9A-A7137D6FC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5935" y="6356350"/>
            <a:ext cx="7717465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8066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F782B4-A822-B94A-AF2B-B923F57A7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8A3A3E0-2EB2-9E48-ACEF-046859C1C4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6C659D3-A986-9B45-AA74-6ACE4DA22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5935" y="6356350"/>
            <a:ext cx="7717465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12037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3230DF-B526-CC4D-8575-96294880B8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BB01077-A217-9646-B67E-5642CCC30C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CAF4E3A-F36E-EF4E-8726-1814D64D8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5935" y="6356350"/>
            <a:ext cx="7717465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0615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B97213-2F8C-2240-8D26-A131F29C6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722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4BB3BB9-E1FC-3145-9007-917FEE53B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0231D12-0E51-0343-85E7-26504959D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5935" y="6356350"/>
            <a:ext cx="7717465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77C2366-502B-9441-A284-8100C0588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30A6-9465-2347-AAE9-C8E00559A6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334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59B67B-79AC-5549-9BBF-1CE5E6DF3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623E005-920B-C248-BEA1-B9FEDF417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8A4443F-9C1B-C744-A860-B634EF900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5935" y="6356350"/>
            <a:ext cx="7717465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8539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CF036F-E326-CB42-9D0E-C310399F2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542C248-5918-A648-A15B-7351755B94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3A21199-3AE1-1344-99EA-0AE4165D4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3E41ABB-51E0-1241-BD4C-7B9846119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5935" y="6356350"/>
            <a:ext cx="7717465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0086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92A7C3-8ED5-3742-A081-761B7D002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900149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B0D1260-4BA8-8644-A02A-93F5316B4E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A902D97-9AC3-C641-8C92-DC91305A57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126FCE5-0572-B149-81CF-46AE1F3073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98A7F25-6830-9A4E-943F-2251C987A9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3E67D32-544E-084C-8DF7-5FE9EF428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5935" y="6356350"/>
            <a:ext cx="7717465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6711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38EADF-D82B-ED4A-B4FF-CFC9418DA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B43CF67-AB15-6943-9C44-045B15505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5935" y="6356350"/>
            <a:ext cx="7717465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181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5BE569C-4B3B-0C41-A93B-8370DC2D5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5935" y="6356350"/>
            <a:ext cx="7717465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6743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D6E3CFD1-280F-7C4C-A0BE-9E706D2D98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82" y="-2523"/>
            <a:ext cx="12187518" cy="6860523"/>
          </a:xfrm>
          <a:prstGeom prst="rect">
            <a:avLst/>
          </a:prstGeom>
        </p:spPr>
      </p:pic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5BE569C-4B3B-0C41-A93B-8370DC2D5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5935" y="6356350"/>
            <a:ext cx="7717465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73552553-F2C3-1E4E-9B65-4CC92B784F7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3907" y="1271219"/>
            <a:ext cx="5993219" cy="2343851"/>
          </a:xfrm>
        </p:spPr>
        <p:txBody>
          <a:bodyPr anchor="ctr"/>
          <a:lstStyle>
            <a:lvl1pPr algn="l">
              <a:defRPr sz="4800" b="1">
                <a:solidFill>
                  <a:srgbClr val="FFFF00"/>
                </a:solidFill>
                <a:latin typeface="+mj-lt"/>
              </a:defRPr>
            </a:lvl1pPr>
          </a:lstStyle>
          <a:p>
            <a:r>
              <a:rPr lang="pt-BR" dirty="0"/>
              <a:t>Capa alternativa 1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249B4929-4488-0645-8D70-97B129240F6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13907" y="3750894"/>
            <a:ext cx="5993219" cy="1625423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rgbClr val="FFFF00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1788550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5A05BDAC-96CD-2749-A0E2-763F1931CC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-5047"/>
            <a:ext cx="12192000" cy="6863047"/>
          </a:xfrm>
          <a:prstGeom prst="rect">
            <a:avLst/>
          </a:prstGeom>
        </p:spPr>
      </p:pic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5BE569C-4B3B-0C41-A93B-8370DC2D5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5935" y="6356350"/>
            <a:ext cx="7717465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73552553-F2C3-1E4E-9B65-4CC92B784F7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3907" y="1271219"/>
            <a:ext cx="5993219" cy="2343851"/>
          </a:xfrm>
        </p:spPr>
        <p:txBody>
          <a:bodyPr anchor="ctr"/>
          <a:lstStyle>
            <a:lvl1pPr algn="l">
              <a:defRPr sz="4800" b="1">
                <a:solidFill>
                  <a:srgbClr val="FFFF00"/>
                </a:solidFill>
                <a:latin typeface="+mj-lt"/>
              </a:defRPr>
            </a:lvl1pPr>
          </a:lstStyle>
          <a:p>
            <a:r>
              <a:rPr lang="pt-BR" dirty="0"/>
              <a:t>Capa alternativa 2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249B4929-4488-0645-8D70-97B129240F6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13907" y="3750894"/>
            <a:ext cx="5993219" cy="1625423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rgbClr val="FFFF00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2227657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0">
              <a:schemeClr val="accent3">
                <a:lumMod val="5000"/>
                <a:lumOff val="95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AF00C2C6-B68F-1E4F-B6B3-3A88724E98B7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0" y="-2523"/>
            <a:ext cx="12187518" cy="6860523"/>
          </a:xfrm>
          <a:prstGeom prst="rect">
            <a:avLst/>
          </a:prstGeom>
        </p:spPr>
      </p:pic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481799E-3037-B540-8CF1-DAB460133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82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44CC039-9232-514C-8241-D3A2641158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3DEB8EE-1472-E14C-A6D2-F2798E94F5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530A6-9465-2347-AAE9-C8E00559A670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Rodapé 4">
            <a:extLst>
              <a:ext uri="{FF2B5EF4-FFF2-40B4-BE49-F238E27FC236}">
                <a16:creationId xmlns:a16="http://schemas.microsoft.com/office/drawing/2014/main" id="{A15512C9-54A6-6B4C-AE04-D3AE7B79A9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4670" y="6356350"/>
            <a:ext cx="7738730" cy="365125"/>
          </a:xfrm>
          <a:prstGeom prst="rect">
            <a:avLst/>
          </a:prstGeom>
        </p:spPr>
        <p:txBody>
          <a:bodyPr anchor="ctr"/>
          <a:lstStyle>
            <a:lvl1pPr algn="l">
              <a:defRPr sz="1200">
                <a:latin typeface="Avenir Book" panose="02000503020000020003" pitchFamily="2" charset="0"/>
              </a:defRPr>
            </a:lvl1pPr>
          </a:lstStyle>
          <a:p>
            <a:r>
              <a:rPr lang="pt-BR" b="0" dirty="0"/>
              <a:t>Programação Visual </a:t>
            </a:r>
            <a:r>
              <a:rPr lang="pt-BR" dirty="0"/>
              <a:t>FPP 2021</a:t>
            </a:r>
          </a:p>
        </p:txBody>
      </p:sp>
      <p:sp>
        <p:nvSpPr>
          <p:cNvPr id="12" name="Triângulo 11">
            <a:extLst>
              <a:ext uri="{FF2B5EF4-FFF2-40B4-BE49-F238E27FC236}">
                <a16:creationId xmlns:a16="http://schemas.microsoft.com/office/drawing/2014/main" id="{A01B3D18-7971-DF4E-B744-94C056AFCF51}"/>
              </a:ext>
            </a:extLst>
          </p:cNvPr>
          <p:cNvSpPr/>
          <p:nvPr userDrawn="1"/>
        </p:nvSpPr>
        <p:spPr>
          <a:xfrm rot="5400000">
            <a:off x="291394" y="689454"/>
            <a:ext cx="466150" cy="219598"/>
          </a:xfrm>
          <a:prstGeom prst="triangle">
            <a:avLst/>
          </a:prstGeom>
          <a:solidFill>
            <a:srgbClr val="FFDD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5480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62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accent5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69BC6D-7AD7-314F-8076-FA55941D04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5204" y="1"/>
            <a:ext cx="6302528" cy="1731146"/>
          </a:xfrm>
        </p:spPr>
        <p:txBody>
          <a:bodyPr>
            <a:noAutofit/>
          </a:bodyPr>
          <a:lstStyle/>
          <a:p>
            <a:pPr algn="ctr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XXII ENCONTRO DE ENSINO, PESQUISA E EXTENSÃO - ENEPE 2025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2216E3B-6AD1-984F-90CB-3AC557273E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390546"/>
            <a:ext cx="5993219" cy="1731145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Autor(es)</a:t>
            </a:r>
          </a:p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Coautor(es)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20161340-366E-42AD-A1CF-78F69E330B93}"/>
              </a:ext>
            </a:extLst>
          </p:cNvPr>
          <p:cNvSpPr txBox="1">
            <a:spLocks/>
          </p:cNvSpPr>
          <p:nvPr/>
        </p:nvSpPr>
        <p:spPr>
          <a:xfrm>
            <a:off x="444636" y="2575796"/>
            <a:ext cx="6302528" cy="20042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rgbClr val="FFFF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</a:p>
        </p:txBody>
      </p:sp>
    </p:spTree>
    <p:extLst>
      <p:ext uri="{BB962C8B-B14F-4D97-AF65-F5344CB8AC3E}">
        <p14:creationId xmlns:p14="http://schemas.microsoft.com/office/powerpoint/2010/main" val="2818085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A029D9-7176-4E74-A03D-75922ABBA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327B57-4ECE-47A9-80FD-6E437B896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Pesquisa e Revisão de Literatura</a:t>
            </a:r>
            <a:r>
              <a:rPr lang="pt-BR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 deve incluir: introdução, objetivos, métodos, resultados e conclusão; </a:t>
            </a:r>
          </a:p>
          <a:p>
            <a:pPr algn="just"/>
            <a:endParaRPr lang="pt-BR" sz="2400" b="1" dirty="0">
              <a:solidFill>
                <a:srgbClr val="FF0000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algn="just"/>
            <a:endParaRPr lang="pt-BR" sz="2400" b="1" dirty="0">
              <a:solidFill>
                <a:srgbClr val="FF0000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algn="just"/>
            <a:r>
              <a:rPr lang="pt-BR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Relato de Experiência</a:t>
            </a:r>
            <a:r>
              <a:rPr lang="pt-BR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 deve incluir: caracterização do problema, descrição da experiência, resultados alcançados e recomendação. </a:t>
            </a:r>
            <a:endParaRPr lang="pt-B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652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C00B463-9B3D-4A0F-BD4D-94E7E29C9A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Muito Obrigada (o)</a:t>
            </a:r>
          </a:p>
        </p:txBody>
      </p:sp>
    </p:spTree>
    <p:extLst>
      <p:ext uri="{BB962C8B-B14F-4D97-AF65-F5344CB8AC3E}">
        <p14:creationId xmlns:p14="http://schemas.microsoft.com/office/powerpoint/2010/main" val="183694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5055</TotalTime>
  <Words>64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Avenir Book</vt:lpstr>
      <vt:lpstr>Calibri</vt:lpstr>
      <vt:lpstr>Century Gothic</vt:lpstr>
      <vt:lpstr>Tema do Office</vt:lpstr>
      <vt:lpstr>XXII ENCONTRO DE ENSINO, PESQUISA E EXTENSÃO - ENEPE 2025</vt:lpstr>
      <vt:lpstr>Apresentação do PowerPoint</vt:lpstr>
      <vt:lpstr>Muito Obrigada (o)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Richard Carvalho</dc:creator>
  <cp:lastModifiedBy>Leandro Rozin</cp:lastModifiedBy>
  <cp:revision>202</cp:revision>
  <dcterms:created xsi:type="dcterms:W3CDTF">2021-01-18T12:36:28Z</dcterms:created>
  <dcterms:modified xsi:type="dcterms:W3CDTF">2025-08-13T16:19:41Z</dcterms:modified>
</cp:coreProperties>
</file>