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313" r:id="rId3"/>
    <p:sldId id="314" r:id="rId4"/>
    <p:sldId id="315" r:id="rId5"/>
    <p:sldId id="316" r:id="rId6"/>
    <p:sldId id="317" r:id="rId7"/>
    <p:sldId id="318" r:id="rId8"/>
    <p:sldId id="319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7" autoAdjust="0"/>
    <p:restoredTop sz="92218" autoAdjust="0"/>
  </p:normalViewPr>
  <p:slideViewPr>
    <p:cSldViewPr snapToGrid="0">
      <p:cViewPr varScale="1">
        <p:scale>
          <a:sx n="109" d="100"/>
          <a:sy n="109" d="100"/>
        </p:scale>
        <p:origin x="192" y="6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51CF1-2826-4429-83AC-62A0DF705D89}" type="datetimeFigureOut">
              <a:rPr lang="pt-BR" smtClean="0"/>
              <a:pPr/>
              <a:t>09/02/2026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25C69-5004-4C80-AA21-5E0286232BA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4057" y="2717179"/>
            <a:ext cx="11194912" cy="1031320"/>
          </a:xfrm>
        </p:spPr>
        <p:txBody>
          <a:bodyPr>
            <a:normAutofit/>
          </a:bodyPr>
          <a:lstStyle/>
          <a:p>
            <a:pPr algn="ctr"/>
            <a:r>
              <a:rPr lang="pt-BR" altLang="pt-BR" sz="4400" b="1" dirty="0">
                <a:solidFill>
                  <a:srgbClr val="004B68"/>
                </a:solidFill>
              </a:rPr>
              <a:t>TÍTULO</a:t>
            </a:r>
            <a:endParaRPr lang="pt-BR" sz="4400" b="1" dirty="0">
              <a:solidFill>
                <a:srgbClr val="004B68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09625" y="4071928"/>
            <a:ext cx="10696575" cy="2308324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pt-BR" sz="2400" b="1">
                <a:solidFill>
                  <a:srgbClr val="004B68"/>
                </a:solidFill>
              </a:rPr>
              <a:t>Autores: </a:t>
            </a:r>
            <a:endParaRPr lang="pt-BR" sz="2400" b="1" dirty="0">
              <a:solidFill>
                <a:srgbClr val="004B68"/>
              </a:solidFill>
            </a:endParaRPr>
          </a:p>
          <a:p>
            <a:endParaRPr lang="pt-BR" sz="2400" b="1" dirty="0">
              <a:solidFill>
                <a:srgbClr val="004B68"/>
              </a:solidFill>
            </a:endParaRPr>
          </a:p>
          <a:p>
            <a:r>
              <a:rPr lang="pt-BR" sz="2400" b="1" dirty="0">
                <a:solidFill>
                  <a:srgbClr val="004B68"/>
                </a:solidFill>
              </a:rPr>
              <a:t>Orientador (a):</a:t>
            </a:r>
          </a:p>
          <a:p>
            <a:endParaRPr lang="pt-BR" sz="2400" dirty="0">
              <a:solidFill>
                <a:srgbClr val="004B68"/>
              </a:solidFill>
            </a:endParaRPr>
          </a:p>
          <a:p>
            <a:endParaRPr lang="pt-BR" sz="2400" dirty="0">
              <a:solidFill>
                <a:srgbClr val="004B68"/>
              </a:solidFill>
            </a:endParaRPr>
          </a:p>
          <a:p>
            <a:endParaRPr lang="pt-BR" sz="2400" dirty="0">
              <a:solidFill>
                <a:srgbClr val="004B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78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184486"/>
            <a:ext cx="10972800" cy="1143000"/>
          </a:xfrm>
        </p:spPr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846107"/>
            <a:ext cx="11234571" cy="4490299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91510"/>
            <a:ext cx="10972800" cy="1143000"/>
          </a:xfrm>
        </p:spPr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925956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Métodos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759702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Resultados/Relato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776327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Discussão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809578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Conclusões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1809578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714" y="2011362"/>
            <a:ext cx="11234571" cy="4572000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pPr algn="just"/>
            <a:r>
              <a:rPr lang="pt-BR" sz="2400" dirty="0">
                <a:solidFill>
                  <a:srgbClr val="002060"/>
                </a:solidFill>
              </a:rPr>
              <a:t>...............................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</TotalTime>
  <Words>37</Words>
  <Application>Microsoft Macintosh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</vt:lpstr>
      <vt:lpstr>Introdução</vt:lpstr>
      <vt:lpstr>Objetivos</vt:lpstr>
      <vt:lpstr>Métodos</vt:lpstr>
      <vt:lpstr>Resultados/Relato</vt:lpstr>
      <vt:lpstr>Discussão</vt:lpstr>
      <vt:lpstr>Conclusões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PERFIL EPIDEMIOLÓGICO DA INTOXICAÇÃO EXÓGENA POR AUTO MEDICAÇÃO EM CURITIBA</dc:title>
  <dc:creator>Bruna Freitas</dc:creator>
  <cp:lastModifiedBy>Fernanda Saldanha da Silva Taques</cp:lastModifiedBy>
  <cp:revision>129</cp:revision>
  <dcterms:created xsi:type="dcterms:W3CDTF">2017-05-21T22:16:46Z</dcterms:created>
  <dcterms:modified xsi:type="dcterms:W3CDTF">2026-02-09T20:44:45Z</dcterms:modified>
</cp:coreProperties>
</file>