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8288000" cy="10285413"/>
  <p:notesSz cx="6858000" cy="9144000"/>
  <p:embeddedFontLst>
    <p:embeddedFont>
      <p:font typeface="Montserrat" pitchFamily="2" charset="77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hI3AZ5kFWjQRw0iVY8qASJrWxP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0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224" y="9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title"/>
          </p:nvPr>
        </p:nvSpPr>
        <p:spPr>
          <a:xfrm>
            <a:off x="1257300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body" idx="1"/>
          </p:nvPr>
        </p:nvSpPr>
        <p:spPr>
          <a:xfrm>
            <a:off x="1257300" y="2738015"/>
            <a:ext cx="15773400" cy="6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1257300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881000" y="-1885685"/>
            <a:ext cx="6526000" cy="157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0700819" y="2934134"/>
            <a:ext cx="8716412" cy="394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2699819" y="-894916"/>
            <a:ext cx="8716412" cy="1160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ctrTitle"/>
          </p:nvPr>
        </p:nvSpPr>
        <p:spPr>
          <a:xfrm>
            <a:off x="2286000" y="1683285"/>
            <a:ext cx="13716000" cy="358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99"/>
              <a:buFont typeface="Calibri"/>
              <a:buNone/>
              <a:defRPr sz="89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subTitle" idx="1"/>
          </p:nvPr>
        </p:nvSpPr>
        <p:spPr>
          <a:xfrm>
            <a:off x="2286000" y="5402223"/>
            <a:ext cx="13716000" cy="2483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/>
            </a:lvl1pPr>
            <a:lvl2pPr lvl="1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/>
            </a:lvl2pPr>
            <a:lvl3pPr lvl="2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3pPr>
            <a:lvl4pPr lvl="3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247775" y="2564212"/>
            <a:ext cx="15773400" cy="42784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99"/>
              <a:buFont typeface="Calibri"/>
              <a:buNone/>
              <a:defRPr sz="89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247775" y="6883133"/>
            <a:ext cx="15773400" cy="22499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  <a:defRPr sz="36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3000"/>
              <a:buNone/>
              <a:defRPr sz="3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1257300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1257300" y="2738015"/>
            <a:ext cx="7772400" cy="6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9258300" y="2738015"/>
            <a:ext cx="7772400" cy="6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1259682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1259683" y="2521356"/>
            <a:ext cx="7736681" cy="1235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1259683" y="3757033"/>
            <a:ext cx="7736681" cy="5526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9258300" y="2521356"/>
            <a:ext cx="7774782" cy="1235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 b="1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 b="1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9258300" y="3757033"/>
            <a:ext cx="7774782" cy="5526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1257300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1259683" y="685694"/>
            <a:ext cx="5898356" cy="2399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99"/>
              <a:buFont typeface="Calibri"/>
              <a:buNone/>
              <a:defRPr sz="47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7774782" y="1480910"/>
            <a:ext cx="9258300" cy="730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33336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799"/>
              <a:buChar char="•"/>
              <a:defRPr sz="4799"/>
            </a:lvl1pPr>
            <a:lvl2pPr marL="914400" lvl="1" indent="-495236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199"/>
              <a:buChar char="•"/>
              <a:defRPr sz="4199"/>
            </a:lvl2pPr>
            <a:lvl3pPr marL="1371600" lvl="2" indent="-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3pPr>
            <a:lvl4pPr marL="1828800" lvl="3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4pPr>
            <a:lvl5pPr marL="2286000" lvl="4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5pPr>
            <a:lvl6pPr marL="2743200" lvl="5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6pPr>
            <a:lvl7pPr marL="3200400" lvl="6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7pPr>
            <a:lvl8pPr marL="3657600" lvl="7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8pPr>
            <a:lvl9pPr marL="4114800" lvl="8" indent="-4191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  <a:defRPr sz="3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1259683" y="3085624"/>
            <a:ext cx="5898356" cy="57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259683" y="685694"/>
            <a:ext cx="5898356" cy="2399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99"/>
              <a:buFont typeface="Calibri"/>
              <a:buNone/>
              <a:defRPr sz="479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7774782" y="1480910"/>
            <a:ext cx="9258300" cy="730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799"/>
              <a:buFont typeface="Arial"/>
              <a:buNone/>
              <a:defRPr sz="47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None/>
              <a:defRPr sz="4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259683" y="3085624"/>
            <a:ext cx="5898356" cy="57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marL="914400" lvl="1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marL="1371600" lvl="2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4pPr>
            <a:lvl5pPr marL="2286000" lvl="4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5pPr>
            <a:lvl6pPr marL="2743200" lvl="5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6pPr>
            <a:lvl7pPr marL="3200400" lvl="6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7pPr>
            <a:lvl8pPr marL="3657600" lvl="7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8pPr>
            <a:lvl9pPr marL="4114800" lvl="8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1257300" y="547604"/>
            <a:ext cx="15773400" cy="1988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599"/>
              <a:buFont typeface="Calibri"/>
              <a:buNone/>
              <a:defRPr sz="65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1257300" y="2738015"/>
            <a:ext cx="15773400" cy="65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95236" algn="l" rtl="0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4199"/>
              <a:buFont typeface="Arial"/>
              <a:buChar char="•"/>
              <a:defRPr sz="419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572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19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12573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6057900" y="9533055"/>
            <a:ext cx="61722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12915900" y="9533055"/>
            <a:ext cx="4114800" cy="547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"/>
          <p:cNvSpPr txBox="1"/>
          <p:nvPr/>
        </p:nvSpPr>
        <p:spPr>
          <a:xfrm>
            <a:off x="450529" y="2708579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"/>
          <p:cNvSpPr/>
          <p:nvPr/>
        </p:nvSpPr>
        <p:spPr>
          <a:xfrm>
            <a:off x="302890" y="2051958"/>
            <a:ext cx="5730657" cy="559484"/>
          </a:xfrm>
          <a:prstGeom prst="roundRect">
            <a:avLst>
              <a:gd name="adj" fmla="val 16667"/>
            </a:avLst>
          </a:prstGeom>
          <a:noFill/>
          <a:ln w="254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2500" b="1" i="0" u="none" strike="noStrike" cap="none" baseline="30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INTRODUÇÃO</a:t>
            </a:r>
            <a:endParaRPr sz="2500" b="1" i="0" u="none" strike="noStrike" cap="none" baseline="300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4281934" y="399049"/>
            <a:ext cx="9740494" cy="861774"/>
          </a:xfrm>
          <a:prstGeom prst="rect">
            <a:avLst/>
          </a:prstGeom>
          <a:solidFill>
            <a:srgbClr val="004B68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14"/>
              <a:buFont typeface="Arial"/>
              <a:buNone/>
            </a:pPr>
            <a:r>
              <a:rPr lang="pt-BR" sz="3214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DO TRABALHO CIENTÍFICO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86"/>
              <a:buFont typeface="Arial"/>
              <a:buNone/>
            </a:pPr>
            <a:r>
              <a:rPr lang="pt-BR" sz="1786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Autores / Vínculo institucional / E-mail (autor principal)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Google Shape;85;p2">
            <a:extLst>
              <a:ext uri="{FF2B5EF4-FFF2-40B4-BE49-F238E27FC236}">
                <a16:creationId xmlns:a16="http://schemas.microsoft.com/office/drawing/2014/main" id="{44B2D883-A7D5-9FB5-743A-35E059A4D179}"/>
              </a:ext>
            </a:extLst>
          </p:cNvPr>
          <p:cNvSpPr txBox="1"/>
          <p:nvPr/>
        </p:nvSpPr>
        <p:spPr>
          <a:xfrm>
            <a:off x="450529" y="7158843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86;p2">
            <a:extLst>
              <a:ext uri="{FF2B5EF4-FFF2-40B4-BE49-F238E27FC236}">
                <a16:creationId xmlns:a16="http://schemas.microsoft.com/office/drawing/2014/main" id="{9EDD9AC2-479B-F607-2D98-3726715C80CD}"/>
              </a:ext>
            </a:extLst>
          </p:cNvPr>
          <p:cNvSpPr/>
          <p:nvPr/>
        </p:nvSpPr>
        <p:spPr>
          <a:xfrm>
            <a:off x="302890" y="6502222"/>
            <a:ext cx="5730657" cy="559484"/>
          </a:xfrm>
          <a:prstGeom prst="roundRect">
            <a:avLst>
              <a:gd name="adj" fmla="val 16667"/>
            </a:avLst>
          </a:prstGeom>
          <a:noFill/>
          <a:ln w="254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2500" b="1" i="0" u="none" strike="noStrike" cap="none" baseline="30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OBJETIVOS E MÉTODO</a:t>
            </a:r>
            <a:endParaRPr sz="2500" b="1" i="0" u="none" strike="noStrike" cap="none" baseline="300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85;p2">
            <a:extLst>
              <a:ext uri="{FF2B5EF4-FFF2-40B4-BE49-F238E27FC236}">
                <a16:creationId xmlns:a16="http://schemas.microsoft.com/office/drawing/2014/main" id="{0CA1C3A7-1C65-2A9D-DC0F-8D8DCE6E152B}"/>
              </a:ext>
            </a:extLst>
          </p:cNvPr>
          <p:cNvSpPr txBox="1"/>
          <p:nvPr/>
        </p:nvSpPr>
        <p:spPr>
          <a:xfrm>
            <a:off x="6405280" y="2708579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86;p2">
            <a:extLst>
              <a:ext uri="{FF2B5EF4-FFF2-40B4-BE49-F238E27FC236}">
                <a16:creationId xmlns:a16="http://schemas.microsoft.com/office/drawing/2014/main" id="{4E7D6363-F2F2-55BF-1DDD-D623D715743D}"/>
              </a:ext>
            </a:extLst>
          </p:cNvPr>
          <p:cNvSpPr/>
          <p:nvPr/>
        </p:nvSpPr>
        <p:spPr>
          <a:xfrm>
            <a:off x="6257641" y="2051958"/>
            <a:ext cx="5730657" cy="559484"/>
          </a:xfrm>
          <a:prstGeom prst="roundRect">
            <a:avLst>
              <a:gd name="adj" fmla="val 16667"/>
            </a:avLst>
          </a:prstGeom>
          <a:noFill/>
          <a:ln w="254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2500" b="1" i="0" u="none" strike="noStrike" cap="none" baseline="30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RESULTADOS E DISCUSSÃO</a:t>
            </a:r>
            <a:endParaRPr sz="2500" b="1" i="0" u="none" strike="noStrike" cap="none" baseline="300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85;p2">
            <a:extLst>
              <a:ext uri="{FF2B5EF4-FFF2-40B4-BE49-F238E27FC236}">
                <a16:creationId xmlns:a16="http://schemas.microsoft.com/office/drawing/2014/main" id="{505C3B8A-A88F-22DC-D3CB-9E00F6FE8039}"/>
              </a:ext>
            </a:extLst>
          </p:cNvPr>
          <p:cNvSpPr txBox="1"/>
          <p:nvPr/>
        </p:nvSpPr>
        <p:spPr>
          <a:xfrm>
            <a:off x="12337729" y="2151018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85;p2">
            <a:extLst>
              <a:ext uri="{FF2B5EF4-FFF2-40B4-BE49-F238E27FC236}">
                <a16:creationId xmlns:a16="http://schemas.microsoft.com/office/drawing/2014/main" id="{CB71CCAB-6644-AEFB-F1AC-5E378EAC1C39}"/>
              </a:ext>
            </a:extLst>
          </p:cNvPr>
          <p:cNvSpPr txBox="1"/>
          <p:nvPr/>
        </p:nvSpPr>
        <p:spPr>
          <a:xfrm>
            <a:off x="12382334" y="6187758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86;p2">
            <a:extLst>
              <a:ext uri="{FF2B5EF4-FFF2-40B4-BE49-F238E27FC236}">
                <a16:creationId xmlns:a16="http://schemas.microsoft.com/office/drawing/2014/main" id="{56CA37CB-3982-1EE2-E55B-D9CF26285A2A}"/>
              </a:ext>
            </a:extLst>
          </p:cNvPr>
          <p:cNvSpPr/>
          <p:nvPr/>
        </p:nvSpPr>
        <p:spPr>
          <a:xfrm>
            <a:off x="12234695" y="5531137"/>
            <a:ext cx="5730657" cy="559484"/>
          </a:xfrm>
          <a:prstGeom prst="roundRect">
            <a:avLst>
              <a:gd name="adj" fmla="val 16667"/>
            </a:avLst>
          </a:prstGeom>
          <a:noFill/>
          <a:ln w="254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2500" b="1" i="0" u="none" strike="noStrike" cap="none" baseline="30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CONCLUSÕES</a:t>
            </a:r>
            <a:endParaRPr sz="2500" b="1" i="0" u="none" strike="noStrike" cap="none" baseline="300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5;p2">
            <a:extLst>
              <a:ext uri="{FF2B5EF4-FFF2-40B4-BE49-F238E27FC236}">
                <a16:creationId xmlns:a16="http://schemas.microsoft.com/office/drawing/2014/main" id="{D4B9F33F-FE67-91F8-89A7-4C6C8F94FB53}"/>
              </a:ext>
            </a:extLst>
          </p:cNvPr>
          <p:cNvSpPr txBox="1"/>
          <p:nvPr/>
        </p:nvSpPr>
        <p:spPr>
          <a:xfrm>
            <a:off x="12382334" y="9042468"/>
            <a:ext cx="5488046" cy="284693"/>
          </a:xfrm>
          <a:prstGeom prst="rect">
            <a:avLst/>
          </a:prstGeom>
          <a:noFill/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50"/>
              <a:buFont typeface="Arial"/>
              <a:buNone/>
            </a:pPr>
            <a:r>
              <a:rPr lang="pt-BR" sz="125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INSIRA SEU TEXTO AQUI</a:t>
            </a:r>
            <a:endParaRPr sz="14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86;p2">
            <a:extLst>
              <a:ext uri="{FF2B5EF4-FFF2-40B4-BE49-F238E27FC236}">
                <a16:creationId xmlns:a16="http://schemas.microsoft.com/office/drawing/2014/main" id="{891C85FF-0116-1ABA-477D-FD6ACD3BDA3C}"/>
              </a:ext>
            </a:extLst>
          </p:cNvPr>
          <p:cNvSpPr/>
          <p:nvPr/>
        </p:nvSpPr>
        <p:spPr>
          <a:xfrm>
            <a:off x="12234695" y="8385847"/>
            <a:ext cx="5730657" cy="559484"/>
          </a:xfrm>
          <a:prstGeom prst="roundRect">
            <a:avLst>
              <a:gd name="adj" fmla="val 16667"/>
            </a:avLst>
          </a:prstGeom>
          <a:noFill/>
          <a:ln w="254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lang="pt-BR" sz="2500" b="1" i="0" u="none" strike="noStrike" cap="none" baseline="30000" dirty="0">
                <a:solidFill>
                  <a:schemeClr val="bg1"/>
                </a:solidFill>
                <a:latin typeface="Montserrat"/>
                <a:ea typeface="Montserrat"/>
                <a:cs typeface="Montserrat"/>
                <a:sym typeface="Montserrat"/>
              </a:rPr>
              <a:t>REFERÊNCIAS</a:t>
            </a:r>
            <a:endParaRPr sz="2500" b="1" i="0" u="none" strike="noStrike" cap="none" baseline="30000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47</Words>
  <Application>Microsoft Macintosh PowerPoint</Application>
  <PresentationFormat>Personalizar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Montserrat</vt:lpstr>
      <vt:lpstr>Calibri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Fabíola Chaves de Siqueira Mendes</dc:creator>
  <cp:lastModifiedBy>Fernanda Saldanha da Silva Taques</cp:lastModifiedBy>
  <cp:revision>2</cp:revision>
  <dcterms:created xsi:type="dcterms:W3CDTF">2019-07-29T17:23:25Z</dcterms:created>
  <dcterms:modified xsi:type="dcterms:W3CDTF">2026-02-09T19:55:15Z</dcterms:modified>
</cp:coreProperties>
</file>